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91" r:id="rId2"/>
    <p:sldId id="293" r:id="rId3"/>
    <p:sldId id="294" r:id="rId4"/>
    <p:sldId id="295" r:id="rId5"/>
    <p:sldId id="298" r:id="rId6"/>
    <p:sldId id="296" r:id="rId7"/>
    <p:sldId id="29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FF33"/>
    <a:srgbClr val="FF66FF"/>
    <a:srgbClr val="FF66CC"/>
    <a:srgbClr val="FF33CC"/>
    <a:srgbClr val="D3B857"/>
    <a:srgbClr val="FF6699"/>
    <a:srgbClr val="FFFF66"/>
    <a:srgbClr val="4CDEF2"/>
    <a:srgbClr val="10C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10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8A3E9-25C1-498A-8E51-4FEF8159FF2C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6EBE8-6D38-4A62-BB11-0762BD97F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518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339AA9C-FDE1-470C-ACB6-A36FB9AF63FE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wipe dir="d"/>
    <p:sndAc>
      <p:stSnd>
        <p:snd r:embed="rId13" name="chimes.wav"/>
      </p:stSnd>
    </p:sndAc>
  </p:transition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3068960"/>
            <a:ext cx="4824536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SLOVESNÝ VID</a:t>
            </a:r>
          </a:p>
        </p:txBody>
      </p:sp>
    </p:spTree>
    <p:extLst>
      <p:ext uri="{BB962C8B-B14F-4D97-AF65-F5344CB8AC3E}">
        <p14:creationId xmlns:p14="http://schemas.microsoft.com/office/powerpoint/2010/main" val="267899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83162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SLOVESNÝ VID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859216" cy="4641379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3200" dirty="0"/>
              <a:t> </a:t>
            </a:r>
            <a:r>
              <a:rPr lang="cs-CZ" sz="3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slovesná kategorie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3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schopnost slovesa vyjádřit  </a:t>
            </a:r>
            <a:r>
              <a:rPr lang="cs-CZ" sz="3000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dokonavost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nebo</a:t>
            </a:r>
          </a:p>
          <a:p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cs-CZ" sz="3000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nedokonavost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děje slovesa</a:t>
            </a:r>
          </a:p>
          <a:p>
            <a:endParaRPr lang="cs-CZ" sz="3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všechny tvary téhož slovesa mají stejný </a:t>
            </a:r>
            <a:r>
              <a:rPr lang="cs-CZ" sz="3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vid</a:t>
            </a:r>
          </a:p>
          <a:p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cs-CZ" sz="3000" b="0" dirty="0">
                <a:latin typeface="Calibri" panose="020F0502020204030204" pitchFamily="34" charset="0"/>
                <a:cs typeface="Calibri" panose="020F0502020204030204" pitchFamily="34" charset="0"/>
              </a:rPr>
              <a:t>(psát, psal bych, píše, bude psát)</a:t>
            </a:r>
          </a:p>
        </p:txBody>
      </p:sp>
    </p:spTree>
    <p:extLst>
      <p:ext uri="{BB962C8B-B14F-4D97-AF65-F5344CB8AC3E}">
        <p14:creationId xmlns:p14="http://schemas.microsoft.com/office/powerpoint/2010/main" val="129119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52928" cy="90363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VID NEDOKONAVÝ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569371"/>
          </a:xfrm>
        </p:spPr>
        <p:txBody>
          <a:bodyPr>
            <a:normAutofit/>
          </a:bodyPr>
          <a:lstStyle/>
          <a:p>
            <a:r>
              <a:rPr lang="cs-CZ" sz="2400" dirty="0"/>
              <a:t>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SLOVESA VIDU NEDOKONAVÉHO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vyjadřují děj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neohraničený, stále probíhající</a:t>
            </a:r>
          </a:p>
          <a:p>
            <a:endParaRPr lang="cs-CZ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|&gt;&gt;&gt;&gt;&gt;&gt;&gt;&gt;&gt;&gt;&gt;&gt;&gt;&gt;&gt;&gt;&gt;     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ÍŠE  (stále)</a:t>
            </a:r>
          </a:p>
          <a:p>
            <a:endParaRPr lang="cs-CZ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budoucí čas je vyjádřen pomocí: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- slovesa BÝT(v budoucím čase) + sloveso = bude psát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- předpony (např. na-, do-) = napíše, dopíše</a:t>
            </a:r>
          </a:p>
          <a:p>
            <a:endParaRPr lang="cs-CZ" sz="2400" b="0" dirty="0"/>
          </a:p>
          <a:p>
            <a:endParaRPr lang="cs-CZ" sz="2400" b="0" dirty="0"/>
          </a:p>
        </p:txBody>
      </p:sp>
    </p:spTree>
    <p:extLst>
      <p:ext uri="{BB962C8B-B14F-4D97-AF65-F5344CB8AC3E}">
        <p14:creationId xmlns:p14="http://schemas.microsoft.com/office/powerpoint/2010/main" val="284425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52928" cy="90363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Vid dokonavý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89654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SLOVESA VIDU DOKONAVÉHO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 vyjadřují děj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ohraničený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který má začátek a konec</a:t>
            </a:r>
          </a:p>
          <a:p>
            <a:endParaRPr lang="cs-CZ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|&gt;&gt;&gt;&gt;&gt;&gt;&gt;&gt;&gt;&gt;&gt;&gt;&gt;&gt;&gt;&gt;&gt;&gt;&gt;|   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NAP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ÍŠE (začne a skončí)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nemohou vyjádřit přítomný děj</a:t>
            </a:r>
          </a:p>
          <a:p>
            <a:endParaRPr lang="cs-CZ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jejich přítomné tvary vyjadřují budoucnost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(budoucí čas)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 (napíše, přepíše, dopíše, vypíše, zapíše)</a:t>
            </a:r>
          </a:p>
        </p:txBody>
      </p:sp>
    </p:spTree>
    <p:extLst>
      <p:ext uri="{BB962C8B-B14F-4D97-AF65-F5344CB8AC3E}">
        <p14:creationId xmlns:p14="http://schemas.microsoft.com/office/powerpoint/2010/main" val="3968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52928" cy="90363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OBOUVIDOVÁ SLOVESA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32048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SLOVESA VIDU DOKONAVÉHO I NEDOKONAVÉHO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slovesa, která mají stejný tvar pro vid dokonavý i nedokonavý</a:t>
            </a:r>
          </a:p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jmenovat</a:t>
            </a:r>
          </a:p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obětovat</a:t>
            </a:r>
          </a:p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absolvovat</a:t>
            </a:r>
          </a:p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věnovat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3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52928" cy="90363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Vidové dvojice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12568"/>
          </a:xfrm>
        </p:spPr>
        <p:txBody>
          <a:bodyPr>
            <a:normAutofit fontScale="92500"/>
          </a:bodyPr>
          <a:lstStyle/>
          <a:p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VIDOVÉ DVOJICE: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slovesa, která se liší pouze videm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(dát – dávat, vynést – vynášet)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a) nedokonavý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dokonavý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= pomocí předpony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číst – přečíst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b) dokonavý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nedokonavý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= pomocí přípony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koupit – kupovat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c) dokonavý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nedokonavý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= změna kořene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hodit – házet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d) nedokonavý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dokonavý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nedokonavý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= pomocí předpony a přípony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mýt – umýt - umývat 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103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90363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Děj násobený, záporný rozkaz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896" cy="4752528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děj násobený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 -  děj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často opakovaný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 -  tvoří se pomocí přípon –</a:t>
            </a:r>
            <a:r>
              <a:rPr lang="cs-CZ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íva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, -</a:t>
            </a:r>
            <a:r>
              <a:rPr lang="cs-CZ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áva</a:t>
            </a:r>
            <a:endParaRPr lang="cs-CZ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sedat – sedávat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chodit – chodívat ( i chodívávat)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záporný rozkaz</a:t>
            </a:r>
          </a:p>
          <a:p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        -  tvoří se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pomocí sloves vidu nedokonavého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Otevři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dveře!  - 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Neotvírej</a:t>
            </a:r>
            <a:r>
              <a:rPr lang="cs-CZ" sz="24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dveře!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</a:t>
            </a:r>
            <a:r>
              <a:rPr lang="cs-CZ" sz="2400" b="0" dirty="0">
                <a:latin typeface="Calibri" panose="020F0502020204030204" pitchFamily="34" charset="0"/>
                <a:cs typeface="Calibri" panose="020F0502020204030204" pitchFamily="34" charset="0"/>
              </a:rPr>
              <a:t>(vid dokonavý)    (vid nedokonavý)</a:t>
            </a:r>
          </a:p>
        </p:txBody>
      </p:sp>
    </p:spTree>
    <p:extLst>
      <p:ext uri="{BB962C8B-B14F-4D97-AF65-F5344CB8AC3E}">
        <p14:creationId xmlns:p14="http://schemas.microsoft.com/office/powerpoint/2010/main" val="407003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991</TotalTime>
  <Words>325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Základní</vt:lpstr>
      <vt:lpstr>Prezentace aplikace PowerPoint</vt:lpstr>
      <vt:lpstr>SLOVESNÝ VID</vt:lpstr>
      <vt:lpstr>VID NEDOKONAVÝ</vt:lpstr>
      <vt:lpstr>Vid dokonavý</vt:lpstr>
      <vt:lpstr>OBOUVIDOVÁ SLOVESA</vt:lpstr>
      <vt:lpstr>Vidové dvojice</vt:lpstr>
      <vt:lpstr>Děj násobený, záporný rozkaz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Jarní květiny</dc:title>
  <dc:creator>Eva</dc:creator>
  <cp:lastModifiedBy>Světluše Pospíšilová</cp:lastModifiedBy>
  <cp:revision>204</cp:revision>
  <dcterms:created xsi:type="dcterms:W3CDTF">2012-03-26T21:10:22Z</dcterms:created>
  <dcterms:modified xsi:type="dcterms:W3CDTF">2020-11-24T17:11:36Z</dcterms:modified>
</cp:coreProperties>
</file>